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331" r:id="rId2"/>
    <p:sldId id="325" r:id="rId3"/>
    <p:sldId id="332" r:id="rId4"/>
    <p:sldId id="340" r:id="rId5"/>
    <p:sldId id="333" r:id="rId6"/>
    <p:sldId id="335" r:id="rId7"/>
    <p:sldId id="337" r:id="rId8"/>
    <p:sldId id="341" r:id="rId9"/>
    <p:sldId id="338" r:id="rId10"/>
    <p:sldId id="339" r:id="rId11"/>
    <p:sldId id="33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881"/>
    <a:srgbClr val="F7B137"/>
    <a:srgbClr val="1359A3"/>
    <a:srgbClr val="158EB9"/>
    <a:srgbClr val="243859"/>
    <a:srgbClr val="23395A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4667"/>
  </p:normalViewPr>
  <p:slideViewPr>
    <p:cSldViewPr snapToGrid="0" snapToObjects="1" showGuides="1">
      <p:cViewPr varScale="1">
        <p:scale>
          <a:sx n="46" d="100"/>
          <a:sy n="46" d="100"/>
        </p:scale>
        <p:origin x="778" y="38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0" d="100"/>
          <a:sy n="110" d="100"/>
        </p:scale>
        <p:origin x="342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45BBA-FFD8-3F48-854E-28CC1E887F4C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C0246-151F-D44E-A368-389E3B08C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56CC3-0117-714C-94E0-5193C5409D0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7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543089"/>
            <a:ext cx="6325695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28388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3759145"/>
            <a:ext cx="6010385" cy="2126648"/>
          </a:xfrm>
        </p:spPr>
        <p:txBody>
          <a:bodyPr/>
          <a:lstStyle>
            <a:lvl1pPr marL="0" indent="0">
              <a:buNone/>
              <a:defRPr sz="2400">
                <a:solidFill>
                  <a:srgbClr val="28388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C3-0117-714C-94E0-5193C5409D0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1850" y="3563007"/>
            <a:ext cx="1217667" cy="0"/>
          </a:xfrm>
          <a:prstGeom prst="line">
            <a:avLst/>
          </a:prstGeom>
          <a:ln w="38100">
            <a:solidFill>
              <a:srgbClr val="F7B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44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C3-0117-714C-94E0-5193C540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0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28388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6187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37701-1CAA-4641-AE3A-86658DABED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77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C3-0117-714C-94E0-5193C5409D0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543089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8388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4893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047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28388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872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872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C3-0117-714C-94E0-5193C540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8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28388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6"/>
            <a:ext cx="5157787" cy="28972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28972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C3-0117-714C-94E0-5193C540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28388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C3-0117-714C-94E0-5193C540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65411"/>
            <a:ext cx="3932237" cy="1536609"/>
          </a:xfrm>
        </p:spPr>
        <p:txBody>
          <a:bodyPr anchor="b"/>
          <a:lstStyle>
            <a:lvl1pPr>
              <a:defRPr sz="3200">
                <a:solidFill>
                  <a:srgbClr val="28388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65411"/>
            <a:ext cx="6172200" cy="43588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601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C3-0117-714C-94E0-5193C540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3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8753" y="100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56CC3-0117-714C-94E0-5193C5409D0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7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5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243859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rgbClr val="243859"/>
          </a:solidFill>
          <a:latin typeface="Verdana" charset="0"/>
          <a:ea typeface="Verdana" charset="0"/>
          <a:cs typeface="Verdan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rgbClr val="243859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rgbClr val="243859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rgbClr val="243859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rgbClr val="243859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jbulluck@leadershipmemphis.org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player.vimeo.com/video/357940927?app_id=12296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DF60BD-DD04-4687-9144-54875367C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C3-0117-714C-94E0-5193C5409D0C}" type="slidenum">
              <a:rPr lang="en-US" smtClean="0"/>
              <a:t>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6FC398-4805-4C41-ACDC-2A14F1842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9114"/>
            <a:ext cx="10515600" cy="21468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Creative Ways to </a:t>
            </a:r>
            <a:br>
              <a:rPr lang="en-US" dirty="0"/>
            </a:br>
            <a:r>
              <a:rPr lang="en-US" dirty="0"/>
              <a:t>Reach Donors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F47E4-CC38-4359-B40B-5C30237052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Jared Bulluck</a:t>
            </a:r>
          </a:p>
          <a:p>
            <a:pPr algn="ctr"/>
            <a:r>
              <a:rPr lang="en-US" dirty="0"/>
              <a:t>Sr. Director of Operations</a:t>
            </a:r>
          </a:p>
          <a:p>
            <a:pPr algn="ctr"/>
            <a:r>
              <a:rPr lang="en-US" dirty="0"/>
              <a:t>jbulluck@leadershipmemphis.org </a:t>
            </a:r>
          </a:p>
        </p:txBody>
      </p:sp>
    </p:spTree>
    <p:extLst>
      <p:ext uri="{BB962C8B-B14F-4D97-AF65-F5344CB8AC3E}">
        <p14:creationId xmlns:p14="http://schemas.microsoft.com/office/powerpoint/2010/main" val="299277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D511EB6-A47F-466F-B8EE-784D42CE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52" y="516835"/>
            <a:ext cx="11105625" cy="103366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Ask yourself one question?</a:t>
            </a:r>
            <a:endParaRPr lang="en-US" sz="5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3898A2-D138-4220-863A-613D1C0ED273}"/>
              </a:ext>
            </a:extLst>
          </p:cNvPr>
          <p:cNvSpPr txBox="1">
            <a:spLocks/>
          </p:cNvSpPr>
          <p:nvPr/>
        </p:nvSpPr>
        <p:spPr>
          <a:xfrm>
            <a:off x="1191399" y="1440127"/>
            <a:ext cx="9809201" cy="27549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28388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algn="ctr"/>
            <a:endParaRPr lang="en-US" sz="2800" b="0" u="sng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13DB69F-9005-436D-A749-0037CD93B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461757"/>
            <a:ext cx="10515600" cy="1460887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What impact would the community have if my organization did not exist?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12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B46E40-36EF-4019-805D-EBDFA9A9C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C3-0117-714C-94E0-5193C5409D0C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4EDE96-CB02-4B09-BF9E-A9EA28C41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43090"/>
            <a:ext cx="10515600" cy="1240444"/>
          </a:xfrm>
        </p:spPr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CF6E8-1067-404C-B6D5-3D6BCCF36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706053"/>
            <a:ext cx="8126620" cy="222375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Jared Bulluck</a:t>
            </a:r>
          </a:p>
          <a:p>
            <a:r>
              <a:rPr lang="en-US" sz="2800" dirty="0">
                <a:solidFill>
                  <a:schemeClr val="tx1"/>
                </a:solidFill>
              </a:rPr>
              <a:t>Sr. Director of Operations</a:t>
            </a:r>
          </a:p>
          <a:p>
            <a:r>
              <a:rPr lang="en-US" sz="2800" dirty="0">
                <a:hlinkClick r:id="rId2"/>
              </a:rPr>
              <a:t>jbulluck@leadershipmemphis.org</a:t>
            </a:r>
            <a:endParaRPr lang="en-US" sz="2800" dirty="0"/>
          </a:p>
          <a:p>
            <a:r>
              <a:rPr lang="en-US" sz="2800" dirty="0">
                <a:solidFill>
                  <a:schemeClr val="tx1"/>
                </a:solidFill>
              </a:rPr>
              <a:t>901-233-2496</a:t>
            </a:r>
            <a:r>
              <a:rPr lang="en-US" sz="2800" dirty="0"/>
              <a:t>	</a:t>
            </a:r>
          </a:p>
          <a:p>
            <a:endParaRPr lang="en-US" sz="2800" dirty="0"/>
          </a:p>
          <a:p>
            <a:r>
              <a:rPr lang="en-US" sz="2800" dirty="0">
                <a:solidFill>
                  <a:schemeClr val="tx1"/>
                </a:solidFill>
              </a:rPr>
              <a:t>Leadershipmemphis.org</a:t>
            </a:r>
            <a:r>
              <a:rPr lang="en-US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1254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D511EB6-A47F-466F-B8EE-784D42CE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52" y="662609"/>
            <a:ext cx="11105625" cy="103366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Ask yourself one question?</a:t>
            </a:r>
            <a:endParaRPr lang="en-US" sz="4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3898A2-D138-4220-863A-613D1C0ED273}"/>
              </a:ext>
            </a:extLst>
          </p:cNvPr>
          <p:cNvSpPr txBox="1">
            <a:spLocks/>
          </p:cNvSpPr>
          <p:nvPr/>
        </p:nvSpPr>
        <p:spPr>
          <a:xfrm>
            <a:off x="1191399" y="1440127"/>
            <a:ext cx="9809201" cy="27549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28388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algn="ctr"/>
            <a:endParaRPr lang="en-US" sz="2800" b="0" u="sng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13DB69F-9005-436D-A749-0037CD93B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461757"/>
            <a:ext cx="10515600" cy="1460887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What impact would the community have if my organization did not exist?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2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87B9F4-0BF6-43CA-B416-A1092FC2C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C3-0117-714C-94E0-5193C5409D0C}" type="slidenum">
              <a:rPr lang="en-US" smtClean="0"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6B5428-0324-4848-ACE4-772A7508A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21212"/>
            <a:ext cx="10726903" cy="1204229"/>
          </a:xfrm>
        </p:spPr>
        <p:txBody>
          <a:bodyPr>
            <a:normAutofit/>
          </a:bodyPr>
          <a:lstStyle/>
          <a:p>
            <a:r>
              <a:rPr lang="en-US" dirty="0"/>
              <a:t>Videos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41C3E-F127-42AA-96A5-641EC6ADE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2507791"/>
            <a:ext cx="10515600" cy="252593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Online Media 4" title="Leadership Memphis Clip 1">
            <a:hlinkClick r:id="" action="ppaction://media"/>
            <a:extLst>
              <a:ext uri="{FF2B5EF4-FFF2-40B4-BE49-F238E27FC236}">
                <a16:creationId xmlns:a16="http://schemas.microsoft.com/office/drawing/2014/main" id="{B768DEE8-F484-41B5-BB45-AF860BB704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23004" y="1747319"/>
            <a:ext cx="6944591" cy="391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2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93D634-6392-4B12-994E-86A660288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C3-0117-714C-94E0-5193C5409D0C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608B84-BFFC-48FD-B28D-26D2F287B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43089"/>
            <a:ext cx="10515600" cy="1272459"/>
          </a:xfrm>
        </p:spPr>
        <p:txBody>
          <a:bodyPr/>
          <a:lstStyle/>
          <a:p>
            <a:r>
              <a:rPr lang="en-US" dirty="0"/>
              <a:t>Donation Form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3CF70-A3E4-44A6-A042-400992C1A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92627"/>
            <a:ext cx="10515600" cy="294198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Easy to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Highly visible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On every page and every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106664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C708AC-835D-40B5-88CF-5D27EE09B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C3-0117-714C-94E0-5193C5409D0C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EB8B9B-E9B9-4818-9228-7342C0E43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43090"/>
            <a:ext cx="10515600" cy="1168016"/>
          </a:xfrm>
        </p:spPr>
        <p:txBody>
          <a:bodyPr/>
          <a:lstStyle/>
          <a:p>
            <a:r>
              <a:rPr lang="en-US" dirty="0"/>
              <a:t>Peer 2 Peer Fundraising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866876-AB19-41E3-938C-8346083445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31" t="15961" r="15001" b="1711"/>
          <a:stretch/>
        </p:blipFill>
        <p:spPr>
          <a:xfrm>
            <a:off x="2895600" y="1871450"/>
            <a:ext cx="6068290" cy="391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92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D38AA1-3FD4-48BD-8FC1-E65FC90F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C3-0117-714C-94E0-5193C5409D0C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1BDB75-0914-434F-A214-84770F8E1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43090"/>
            <a:ext cx="10515600" cy="1219450"/>
          </a:xfrm>
        </p:spPr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6B711-15BF-4E8D-9B09-D6990E884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173357"/>
            <a:ext cx="10515600" cy="2875769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Constant and consistent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Set goals and continue to communicate the 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Create a group of brand ambassadors to share and comment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Set modest goals for your ambassadors to achieve success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Make it fun!</a:t>
            </a:r>
          </a:p>
        </p:txBody>
      </p:sp>
    </p:spTree>
    <p:extLst>
      <p:ext uri="{BB962C8B-B14F-4D97-AF65-F5344CB8AC3E}">
        <p14:creationId xmlns:p14="http://schemas.microsoft.com/office/powerpoint/2010/main" val="3651820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76D702-2A98-448F-9B3D-7E5A1585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C3-0117-714C-94E0-5193C5409D0C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275466-7BD8-46C6-B7CC-ABFCA102E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43089"/>
            <a:ext cx="10515600" cy="1285711"/>
          </a:xfrm>
        </p:spPr>
        <p:txBody>
          <a:bodyPr/>
          <a:lstStyle/>
          <a:p>
            <a:r>
              <a:rPr lang="en-US" dirty="0"/>
              <a:t>Donor Retention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1DA6BC-0384-42DC-A951-9BD5174D0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52871"/>
            <a:ext cx="10515600" cy="279625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Be sure to keep your current donors updated about your programs and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Reach out to your donors and </a:t>
            </a:r>
            <a:r>
              <a:rPr lang="en-US" sz="3200" u="sng" dirty="0">
                <a:solidFill>
                  <a:schemeClr val="tx1"/>
                </a:solidFill>
              </a:rPr>
              <a:t>do not</a:t>
            </a:r>
            <a:r>
              <a:rPr lang="en-US" sz="3200" dirty="0">
                <a:solidFill>
                  <a:schemeClr val="tx1"/>
                </a:solidFill>
              </a:rPr>
              <a:t> ask them for money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Thank them personally and publicly </a:t>
            </a:r>
          </a:p>
        </p:txBody>
      </p:sp>
    </p:spTree>
    <p:extLst>
      <p:ext uri="{BB962C8B-B14F-4D97-AF65-F5344CB8AC3E}">
        <p14:creationId xmlns:p14="http://schemas.microsoft.com/office/powerpoint/2010/main" val="1054801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330FBF-EA75-4647-9458-D2BB95E5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C3-0117-714C-94E0-5193C5409D0C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75004D-1CCE-434B-A8BC-65FBAA9AF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43089"/>
            <a:ext cx="10515600" cy="173628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Other Fun and Creative Fundraisers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E82AA-2451-4F46-80F8-A029CCBC8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070" y="2703632"/>
            <a:ext cx="5963478" cy="284912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Virtual Concert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Online Dinner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Online Auction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Virtual Marathon/Workout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5B30FD2-BC82-4922-A698-CC8C0F50D541}"/>
              </a:ext>
            </a:extLst>
          </p:cNvPr>
          <p:cNvSpPr txBox="1">
            <a:spLocks/>
          </p:cNvSpPr>
          <p:nvPr/>
        </p:nvSpPr>
        <p:spPr>
          <a:xfrm>
            <a:off x="6536181" y="2663970"/>
            <a:ext cx="5327372" cy="3153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Virtual Trivia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Virtual Workshop/Class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Donation Matching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Virtual Movie Night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99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76D702-2A98-448F-9B3D-7E5A1585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C3-0117-714C-94E0-5193C5409D0C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275466-7BD8-46C6-B7CC-ABFCA102E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43089"/>
            <a:ext cx="10515600" cy="1285711"/>
          </a:xfrm>
        </p:spPr>
        <p:txBody>
          <a:bodyPr>
            <a:noAutofit/>
          </a:bodyPr>
          <a:lstStyle/>
          <a:p>
            <a:r>
              <a:rPr lang="en-US" sz="4000" dirty="0"/>
              <a:t>Cares Act and Non-Cares Act Grants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1DA6BC-0384-42DC-A951-9BD5174D0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52871"/>
            <a:ext cx="10515600" cy="279625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Federal Grants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State of Tennessee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Local Community Grants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Foundations</a:t>
            </a:r>
          </a:p>
        </p:txBody>
      </p:sp>
    </p:spTree>
    <p:extLst>
      <p:ext uri="{BB962C8B-B14F-4D97-AF65-F5344CB8AC3E}">
        <p14:creationId xmlns:p14="http://schemas.microsoft.com/office/powerpoint/2010/main" val="3024338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Widescreen</PresentationFormat>
  <Paragraphs>54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Office Theme</vt:lpstr>
      <vt:lpstr>  Creative Ways to  Reach Donors</vt:lpstr>
      <vt:lpstr>Ask yourself one question?</vt:lpstr>
      <vt:lpstr>Videos</vt:lpstr>
      <vt:lpstr>Donation Form</vt:lpstr>
      <vt:lpstr>Peer 2 Peer Fundraising</vt:lpstr>
      <vt:lpstr>Social Media</vt:lpstr>
      <vt:lpstr>Donor Retention</vt:lpstr>
      <vt:lpstr>Other Fun and Creative Fundraisers</vt:lpstr>
      <vt:lpstr>Cares Act and Non-Cares Act Grants</vt:lpstr>
      <vt:lpstr>Ask yourself one question?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Leadership Memphis</dc:creator>
  <cp:lastModifiedBy>judy renshaw</cp:lastModifiedBy>
  <cp:revision>36</cp:revision>
  <dcterms:created xsi:type="dcterms:W3CDTF">2020-03-04T21:34:45Z</dcterms:created>
  <dcterms:modified xsi:type="dcterms:W3CDTF">2020-10-13T19:11:22Z</dcterms:modified>
</cp:coreProperties>
</file>