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6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6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1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DA2A-CC45-40A1-9A41-1E1A27B7C58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6F38-4E57-4177-8DC6-E523352B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Recruitment while Social Distancing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02" y="802230"/>
            <a:ext cx="4800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weather.gov/images/ohx/20200303/03032010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1" y="137023"/>
            <a:ext cx="11502675" cy="64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9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hnt.com/wp-content/uploads/sites/20/2020/03/hypatia-h_e7782f404ebb7a94578ade95e4262fde-h_66f404bae4c90f6df61d9d101470f9e3.jpg?w=2000&amp;h=1333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-730" r="-9325" b="730"/>
          <a:stretch/>
        </p:blipFill>
        <p:spPr bwMode="auto">
          <a:xfrm>
            <a:off x="155575" y="-6088063"/>
            <a:ext cx="19050000" cy="126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9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.nbcconnecticut.com/2019/09/tornado-thumb-1.jpg?resize=1200%2C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0" y="378169"/>
            <a:ext cx="10871753" cy="61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8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lmontvision.com/files/2020/03/49614891022_3c02d9d273_k-700x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20" y="399798"/>
            <a:ext cx="9933815" cy="61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2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182" y="106188"/>
            <a:ext cx="7542817" cy="10122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Then - Covid-19</a:t>
            </a:r>
          </a:p>
        </p:txBody>
      </p:sp>
      <p:pic>
        <p:nvPicPr>
          <p:cNvPr id="1028" name="Picture 4" descr="Quarantine, Coronavirus, Home Office, Clean Your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59" y="1118450"/>
            <a:ext cx="6600992" cy="54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6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825" y="300670"/>
            <a:ext cx="10293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 what did we do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3585" y="1172204"/>
            <a:ext cx="101349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Organized our team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Look at our current prospect list – how many did we lose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Assess our position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Contact ALL alumni and asked for their help recruiting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Remember – it used to be all word of mouth recruitment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Meet weekly with the core team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Ask for reports and challenge everyone to do their part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Provide updates to Board Members and ask for their help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program director HAS to make calls too 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 ready to PIVOT when the unknown happens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0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7173" y="2270458"/>
            <a:ext cx="10578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Did we get that great class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677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15" y="280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AMAZING</a:t>
            </a:r>
            <a:r>
              <a:rPr lang="en-US" sz="4800" b="1" dirty="0"/>
              <a:t> - Class of 2021 – Retreat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5" y="1880814"/>
            <a:ext cx="10058400" cy="40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7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892" y="334340"/>
            <a:ext cx="57401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Recruitment for the next Class?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Pray for some normalcy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the course and follow our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successful history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Pull together that special group of 	people who have the strengths 	we need do make this 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Practice time proven word of mouth 	recruitment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those we were recruiting who 	could not participate this year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Never GIVE UP!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60" y="228803"/>
            <a:ext cx="4885021" cy="63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5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L’Evate – A Leadership Community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Are We?</a:t>
            </a:r>
          </a:p>
          <a:p>
            <a:r>
              <a:rPr lang="en-US" sz="4000" dirty="0"/>
              <a:t>What was the norm for our recruitment efforts?</a:t>
            </a:r>
          </a:p>
          <a:p>
            <a:r>
              <a:rPr lang="en-US" sz="4000" dirty="0"/>
              <a:t>How did the year start?</a:t>
            </a:r>
          </a:p>
          <a:p>
            <a:r>
              <a:rPr lang="en-US" sz="4000" dirty="0"/>
              <a:t>What happened next?</a:t>
            </a:r>
          </a:p>
          <a:p>
            <a:r>
              <a:rPr lang="en-US" sz="4000" dirty="0"/>
              <a:t>Did we get a great class?</a:t>
            </a:r>
          </a:p>
          <a:p>
            <a:r>
              <a:rPr lang="en-US" sz="4000" dirty="0"/>
              <a:t>What are we doing about recruiting for 2022?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94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0" y="181269"/>
            <a:ext cx="2784488" cy="1591136"/>
          </a:xfrm>
        </p:spPr>
      </p:pic>
      <p:sp>
        <p:nvSpPr>
          <p:cNvPr id="4" name="TextBox 3"/>
          <p:cNvSpPr txBox="1"/>
          <p:nvPr/>
        </p:nvSpPr>
        <p:spPr>
          <a:xfrm>
            <a:off x="149043" y="1772405"/>
            <a:ext cx="115931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independent community leadership program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area includes communities within Nashville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Created in 1997  -  currently nearly 600 alumni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Recruitment Efforts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 round effort – Always think about recruitment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Recruitment Team collects names from Alumni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on one calls and visits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LeadUP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7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 TOP of the WORLD!  March 2, 2020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4" y="1690688"/>
            <a:ext cx="3262857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04" y="1569990"/>
            <a:ext cx="3278403" cy="4371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7545" y="5196201"/>
            <a:ext cx="389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Hermitage Golf Course </a:t>
            </a:r>
          </a:p>
          <a:p>
            <a:pPr algn="ctr"/>
            <a:r>
              <a:rPr lang="en-US" sz="2800" dirty="0"/>
              <a:t>Clubhouse Reception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6377" r="12265" b="1050"/>
          <a:stretch/>
        </p:blipFill>
        <p:spPr>
          <a:xfrm>
            <a:off x="4122022" y="1817848"/>
            <a:ext cx="4299282" cy="34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7856" r="3667" b="7876"/>
          <a:stretch/>
        </p:blipFill>
        <p:spPr>
          <a:xfrm>
            <a:off x="7577180" y="3969700"/>
            <a:ext cx="4453881" cy="278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27601" r="18934" b="9599"/>
          <a:stretch/>
        </p:blipFill>
        <p:spPr>
          <a:xfrm>
            <a:off x="8066835" y="1458828"/>
            <a:ext cx="3964226" cy="2403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4619" y="73833"/>
            <a:ext cx="4942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Great Crowd </a:t>
            </a:r>
          </a:p>
          <a:p>
            <a:pPr algn="ctr"/>
            <a:r>
              <a:rPr lang="en-US" sz="2800" dirty="0"/>
              <a:t>Great Networking </a:t>
            </a:r>
          </a:p>
          <a:p>
            <a:pPr algn="ctr"/>
            <a:r>
              <a:rPr lang="en-US" sz="2800" dirty="0"/>
              <a:t>Great Prospects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4011" y="4794180"/>
            <a:ext cx="4170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Room full of Alumni and their guests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Perfectly NORMAL start to our Recruitment efforts!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25641" r="9736" b="9526"/>
          <a:stretch/>
        </p:blipFill>
        <p:spPr>
          <a:xfrm>
            <a:off x="459938" y="361379"/>
            <a:ext cx="6773130" cy="43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" y="110951"/>
            <a:ext cx="5082801" cy="3388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13" y="116362"/>
            <a:ext cx="5074683" cy="33831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60465" y="547546"/>
            <a:ext cx="15221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 much Energy in the Room</a:t>
            </a:r>
            <a:r>
              <a:rPr lang="en-US" sz="3600" b="1" dirty="0"/>
              <a:t>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25967" r="4861" b="22346"/>
          <a:stretch/>
        </p:blipFill>
        <p:spPr>
          <a:xfrm>
            <a:off x="1850701" y="3499484"/>
            <a:ext cx="8816735" cy="32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Early in the morning of March 3, 2020</a:t>
            </a:r>
          </a:p>
        </p:txBody>
      </p:sp>
      <p:pic>
        <p:nvPicPr>
          <p:cNvPr id="1028" name="Picture 4" descr="https://clarksvillenow.sagacom.com/wp-content/blogs.dir/43/files/2020/03/zak_delaney_WKRN-1200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b="12728"/>
          <a:stretch/>
        </p:blipFill>
        <p:spPr bwMode="auto">
          <a:xfrm>
            <a:off x="1009773" y="1610524"/>
            <a:ext cx="10344027" cy="48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3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.socastsrm.com/wordpress/wp-content/blogs.dir/653/files/2020/03/Nashville-Tennessee-buildings-destroyed-tornado-AP-March-3-2020-e158325087239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2313" b="6055"/>
          <a:stretch/>
        </p:blipFill>
        <p:spPr bwMode="auto">
          <a:xfrm>
            <a:off x="1274262" y="200577"/>
            <a:ext cx="9556953" cy="64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1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top.com/wp-content/uploads/2020/03/APTOPIX_Severe_Weather_Tennessee_07523-1798x12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/>
          <a:stretch/>
        </p:blipFill>
        <p:spPr bwMode="auto">
          <a:xfrm>
            <a:off x="-839389" y="-443101"/>
            <a:ext cx="17125950" cy="116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0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L’Evate – A Leadership Community </vt:lpstr>
      <vt:lpstr>PowerPoint Presentation</vt:lpstr>
      <vt:lpstr>On TOP of the WORLD!  March 2, 2020</vt:lpstr>
      <vt:lpstr>PowerPoint Presentation</vt:lpstr>
      <vt:lpstr>PowerPoint Presentation</vt:lpstr>
      <vt:lpstr>Early in the morning of March 3,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Then - Covid-19</vt:lpstr>
      <vt:lpstr>PowerPoint Presentation</vt:lpstr>
      <vt:lpstr>PowerPoint Presentation</vt:lpstr>
      <vt:lpstr>AMAZING - Class of 2021 – Retreat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 Bradford</dc:creator>
  <cp:lastModifiedBy>judy renshaw</cp:lastModifiedBy>
  <cp:revision>23</cp:revision>
  <dcterms:created xsi:type="dcterms:W3CDTF">2020-10-07T16:20:56Z</dcterms:created>
  <dcterms:modified xsi:type="dcterms:W3CDTF">2020-10-11T19:53:50Z</dcterms:modified>
</cp:coreProperties>
</file>